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4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0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4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8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4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0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8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A682-7FB3-45C0-9824-FCFD7F6C089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02918-5F01-4D59-A3E3-ABEEF611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1"/>
            <a:ext cx="9144000" cy="6603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Human Trafficking and Correctional Systems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81100"/>
            <a:ext cx="9144000" cy="53340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lnSpc>
                <a:spcPct val="110000"/>
              </a:lnSpc>
              <a:buAutoNum type="arabicPeriod"/>
            </a:pPr>
            <a:r>
              <a:rPr lang="en-US" b="1" dirty="0" smtClean="0"/>
              <a:t>Many incarcerated individuals meet high risk HT victim profiles</a:t>
            </a:r>
          </a:p>
          <a:p>
            <a:pPr marL="457200" indent="-457200" algn="l">
              <a:lnSpc>
                <a:spcPct val="110000"/>
              </a:lnSpc>
              <a:buAutoNum type="arabicPeriod"/>
            </a:pPr>
            <a:r>
              <a:rPr lang="en-US" b="1" dirty="0" smtClean="0"/>
              <a:t>Prisons and jails are a primary recruitment venue for traffickers</a:t>
            </a:r>
          </a:p>
          <a:p>
            <a:pPr marL="457200" indent="-457200" algn="l">
              <a:lnSpc>
                <a:spcPct val="110000"/>
              </a:lnSpc>
              <a:buAutoNum type="arabicPeriod"/>
            </a:pPr>
            <a:r>
              <a:rPr lang="en-US" b="1" dirty="0" smtClean="0"/>
              <a:t>Trafficker recruitment methods </a:t>
            </a:r>
            <a:r>
              <a:rPr lang="en-US" b="1" dirty="0" smtClean="0"/>
              <a:t>within </a:t>
            </a:r>
            <a:r>
              <a:rPr lang="en-US" b="1" dirty="0" smtClean="0"/>
              <a:t>jails and prisons:</a:t>
            </a:r>
          </a:p>
          <a:p>
            <a:pPr marL="914400" lvl="1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Correctional system websites</a:t>
            </a:r>
          </a:p>
          <a:p>
            <a:pPr marL="914400" lvl="1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Networking</a:t>
            </a:r>
          </a:p>
          <a:p>
            <a:pPr marL="914400" lvl="1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Befriending potential victims through letter writing and commissary deposits</a:t>
            </a:r>
          </a:p>
          <a:p>
            <a:pPr marL="0" lvl="1" algn="l">
              <a:lnSpc>
                <a:spcPct val="110000"/>
              </a:lnSpc>
              <a:spcBef>
                <a:spcPts val="1000"/>
              </a:spcBef>
            </a:pPr>
            <a:r>
              <a:rPr lang="en-US" b="1" dirty="0" smtClean="0"/>
              <a:t>4.    Case study:  “Leslie:</a:t>
            </a:r>
          </a:p>
          <a:p>
            <a:pPr marL="0" lvl="1" algn="l">
              <a:lnSpc>
                <a:spcPct val="110000"/>
              </a:lnSpc>
              <a:spcBef>
                <a:spcPts val="1000"/>
              </a:spcBef>
            </a:pPr>
            <a:r>
              <a:rPr lang="en-US" b="1" dirty="0" smtClean="0"/>
              <a:t>5.    Need for effective interventions:</a:t>
            </a:r>
          </a:p>
          <a:p>
            <a:pPr marL="800100" lvl="2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HT policies and procedures</a:t>
            </a:r>
          </a:p>
          <a:p>
            <a:pPr marL="800100" lvl="2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Staff and volunteer training</a:t>
            </a:r>
          </a:p>
          <a:p>
            <a:pPr marL="800100" lvl="2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HT Screening and Identification tools</a:t>
            </a:r>
          </a:p>
          <a:p>
            <a:pPr marL="800100" lvl="2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Patient education</a:t>
            </a:r>
          </a:p>
          <a:p>
            <a:pPr marL="800100" lvl="2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Referral and reporting</a:t>
            </a:r>
          </a:p>
          <a:p>
            <a:pPr marL="800100" lvl="2" indent="-342900" algn="l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Programming</a:t>
            </a:r>
          </a:p>
          <a:p>
            <a:pPr marL="342900" lvl="1" indent="-342900" algn="l">
              <a:buFont typeface="Courier New" panose="02070309020205020404" pitchFamily="49" charset="0"/>
              <a:buChar char="o"/>
            </a:pPr>
            <a:endParaRPr lang="en-US" dirty="0"/>
          </a:p>
          <a:p>
            <a:pPr lvl="1" algn="l"/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52"/>
    </mc:Choice>
    <mc:Fallback xmlns="">
      <p:transition spd="slow" advTm="440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79</Words>
  <Application>Microsoft Office PowerPoint</Application>
  <PresentationFormat>Widescreen</PresentationFormat>
  <Paragraphs>15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 Theme</vt:lpstr>
      <vt:lpstr>Human Trafficking and Correctional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Serridge, Tom</dc:creator>
  <cp:lastModifiedBy>Serridge, Tom</cp:lastModifiedBy>
  <cp:revision>16</cp:revision>
  <dcterms:created xsi:type="dcterms:W3CDTF">2021-01-18T17:57:35Z</dcterms:created>
  <dcterms:modified xsi:type="dcterms:W3CDTF">2021-01-25T17:03:08Z</dcterms:modified>
</cp:coreProperties>
</file>